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9" r:id="rId2"/>
    <p:sldId id="263" r:id="rId3"/>
  </p:sldIdLst>
  <p:sldSz cx="15119350" cy="10691813"/>
  <p:notesSz cx="10691813" cy="151193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7EF"/>
    <a:srgbClr val="E8492A"/>
    <a:srgbClr val="E4A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83F75D-6C53-4BE4-A0EC-BFFAE8DB398B}" v="2" dt="2026-09-18T11:17:16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28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14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iana Sánchez Rey" userId="70384766-cf34-4694-918d-33c77b88b367" providerId="ADAL" clId="{56C5FE9F-1BAC-43F7-8AB2-7F6846782A7B}"/>
    <pc:docChg chg="undo redo custSel modSld">
      <pc:chgData name="Tatiana Sánchez Rey" userId="70384766-cf34-4694-918d-33c77b88b367" providerId="ADAL" clId="{56C5FE9F-1BAC-43F7-8AB2-7F6846782A7B}" dt="2026-09-18T11:19:45.227" v="123" actId="20577"/>
      <pc:docMkLst>
        <pc:docMk/>
      </pc:docMkLst>
      <pc:sldChg chg="modSp mod">
        <pc:chgData name="Tatiana Sánchez Rey" userId="70384766-cf34-4694-918d-33c77b88b367" providerId="ADAL" clId="{56C5FE9F-1BAC-43F7-8AB2-7F6846782A7B}" dt="2026-09-18T11:19:45.227" v="123" actId="20577"/>
        <pc:sldMkLst>
          <pc:docMk/>
          <pc:sldMk cId="3399697358" sldId="263"/>
        </pc:sldMkLst>
        <pc:spChg chg="mod">
          <ac:chgData name="Tatiana Sánchez Rey" userId="70384766-cf34-4694-918d-33c77b88b367" providerId="ADAL" clId="{56C5FE9F-1BAC-43F7-8AB2-7F6846782A7B}" dt="2026-09-18T11:18:01.570" v="91" actId="20577"/>
          <ac:spMkLst>
            <pc:docMk/>
            <pc:sldMk cId="3399697358" sldId="263"/>
            <ac:spMk id="57" creationId="{27BD6888-F7C8-1F57-33DE-EFD4008701F7}"/>
          </ac:spMkLst>
        </pc:spChg>
        <pc:graphicFrameChg chg="mod modGraphic">
          <ac:chgData name="Tatiana Sánchez Rey" userId="70384766-cf34-4694-918d-33c77b88b367" providerId="ADAL" clId="{56C5FE9F-1BAC-43F7-8AB2-7F6846782A7B}" dt="2026-09-18T11:19:33.647" v="117" actId="20577"/>
          <ac:graphicFrameMkLst>
            <pc:docMk/>
            <pc:sldMk cId="3399697358" sldId="263"/>
            <ac:graphicFrameMk id="4" creationId="{5DE34014-0DC7-EAB7-7FA8-82793574E81C}"/>
          </ac:graphicFrameMkLst>
        </pc:graphicFrameChg>
        <pc:graphicFrameChg chg="modGraphic">
          <ac:chgData name="Tatiana Sánchez Rey" userId="70384766-cf34-4694-918d-33c77b88b367" providerId="ADAL" clId="{56C5FE9F-1BAC-43F7-8AB2-7F6846782A7B}" dt="2026-09-18T11:19:45.227" v="123" actId="20577"/>
          <ac:graphicFrameMkLst>
            <pc:docMk/>
            <pc:sldMk cId="3399697358" sldId="263"/>
            <ac:graphicFrameMk id="7" creationId="{990F5A45-CEDB-5D43-0BE2-E9EB1DDD9DCB}"/>
          </ac:graphicFrameMkLst>
        </pc:graphicFrameChg>
        <pc:graphicFrameChg chg="modGraphic">
          <ac:chgData name="Tatiana Sánchez Rey" userId="70384766-cf34-4694-918d-33c77b88b367" providerId="ADAL" clId="{56C5FE9F-1BAC-43F7-8AB2-7F6846782A7B}" dt="2026-09-18T11:18:44.813" v="102" actId="20577"/>
          <ac:graphicFrameMkLst>
            <pc:docMk/>
            <pc:sldMk cId="3399697358" sldId="263"/>
            <ac:graphicFrameMk id="27" creationId="{8A8E0826-0832-15BA-BE72-C4C22061CD2C}"/>
          </ac:graphicFrameMkLst>
        </pc:graphicFrameChg>
        <pc:graphicFrameChg chg="modGraphic">
          <ac:chgData name="Tatiana Sánchez Rey" userId="70384766-cf34-4694-918d-33c77b88b367" providerId="ADAL" clId="{56C5FE9F-1BAC-43F7-8AB2-7F6846782A7B}" dt="2026-09-18T11:19:15.136" v="113" actId="20577"/>
          <ac:graphicFrameMkLst>
            <pc:docMk/>
            <pc:sldMk cId="3399697358" sldId="263"/>
            <ac:graphicFrameMk id="68" creationId="{3F1A2E4E-AED9-29D7-7D15-DC6A6431491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95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0CD4C08-7833-426E-3416-C956C865C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09" y="935767"/>
            <a:ext cx="13676131" cy="849109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19F09A6-2D14-7140-63D2-343A7C0F4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479" y="455378"/>
            <a:ext cx="4563255" cy="1581929"/>
          </a:xfrm>
          <a:prstGeom prst="rect">
            <a:avLst/>
          </a:prstGeom>
        </p:spPr>
      </p:pic>
      <p:sp>
        <p:nvSpPr>
          <p:cNvPr id="22" name="Text 19">
            <a:extLst>
              <a:ext uri="{FF2B5EF4-FFF2-40B4-BE49-F238E27FC236}">
                <a16:creationId xmlns:a16="http://schemas.microsoft.com/office/drawing/2014/main" id="{E1384036-A07D-102B-8E88-17F21B68187B}"/>
              </a:ext>
            </a:extLst>
          </p:cNvPr>
          <p:cNvSpPr/>
          <p:nvPr/>
        </p:nvSpPr>
        <p:spPr>
          <a:xfrm>
            <a:off x="1384133" y="9072534"/>
            <a:ext cx="55184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Distribución en planta de los 4 </a:t>
            </a: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Bloques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0AB4356D-EFBE-38F6-974F-295FA4F084ED}"/>
              </a:ext>
            </a:extLst>
          </p:cNvPr>
          <p:cNvSpPr/>
          <p:nvPr/>
        </p:nvSpPr>
        <p:spPr>
          <a:xfrm>
            <a:off x="4977517" y="2613395"/>
            <a:ext cx="16788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2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807E2A7B-38F8-22A2-1036-83783C60AAC7}"/>
              </a:ext>
            </a:extLst>
          </p:cNvPr>
          <p:cNvSpPr/>
          <p:nvPr/>
        </p:nvSpPr>
        <p:spPr>
          <a:xfrm>
            <a:off x="8743411" y="1494938"/>
            <a:ext cx="16788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3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1CBDB8DA-BB9C-1D1D-0FB6-ABE5AA5D87D2}"/>
              </a:ext>
            </a:extLst>
          </p:cNvPr>
          <p:cNvSpPr/>
          <p:nvPr/>
        </p:nvSpPr>
        <p:spPr>
          <a:xfrm>
            <a:off x="434975" y="6626087"/>
            <a:ext cx="16788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1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F6A011EC-DF5B-99C0-C20D-7BCE59E75A99}"/>
              </a:ext>
            </a:extLst>
          </p:cNvPr>
          <p:cNvSpPr/>
          <p:nvPr/>
        </p:nvSpPr>
        <p:spPr>
          <a:xfrm>
            <a:off x="13005513" y="6488927"/>
            <a:ext cx="16788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4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9D459E92-629E-899B-24AA-3051A6743CA6}"/>
              </a:ext>
            </a:extLst>
          </p:cNvPr>
          <p:cNvSpPr/>
          <p:nvPr/>
        </p:nvSpPr>
        <p:spPr>
          <a:xfrm>
            <a:off x="3320106" y="9719484"/>
            <a:ext cx="92305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DISPONIBILIDAD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</a:t>
            </a:r>
            <a:r>
              <a:rPr lang="en-US" sz="2400" b="1" dirty="0">
                <a:solidFill>
                  <a:srgbClr val="E4A7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NNE FINESTRAT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POR BLOQUE</a:t>
            </a:r>
          </a:p>
        </p:txBody>
      </p:sp>
      <p:sp>
        <p:nvSpPr>
          <p:cNvPr id="3" name="Text 7">
            <a:extLst>
              <a:ext uri="{FF2B5EF4-FFF2-40B4-BE49-F238E27FC236}">
                <a16:creationId xmlns:a16="http://schemas.microsoft.com/office/drawing/2014/main" id="{D981A5F6-6C59-077E-AF29-83827D905765}"/>
              </a:ext>
            </a:extLst>
          </p:cNvPr>
          <p:cNvSpPr/>
          <p:nvPr/>
        </p:nvSpPr>
        <p:spPr>
          <a:xfrm>
            <a:off x="12412470" y="10102944"/>
            <a:ext cx="2271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 DE JULIO 2026</a:t>
            </a:r>
          </a:p>
        </p:txBody>
      </p:sp>
    </p:spTree>
    <p:extLst>
      <p:ext uri="{BB962C8B-B14F-4D97-AF65-F5344CB8AC3E}">
        <p14:creationId xmlns:p14="http://schemas.microsoft.com/office/powerpoint/2010/main" val="929310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6">
            <a:extLst>
              <a:ext uri="{FF2B5EF4-FFF2-40B4-BE49-F238E27FC236}">
                <a16:creationId xmlns:a16="http://schemas.microsoft.com/office/drawing/2014/main" id="{834B7C15-4CC1-C972-B949-D509B12C552E}"/>
              </a:ext>
            </a:extLst>
          </p:cNvPr>
          <p:cNvSpPr/>
          <p:nvPr/>
        </p:nvSpPr>
        <p:spPr>
          <a:xfrm>
            <a:off x="280127" y="1381258"/>
            <a:ext cx="6965442" cy="507202"/>
          </a:xfrm>
          <a:prstGeom prst="rect">
            <a:avLst/>
          </a:prstGeom>
          <a:solidFill>
            <a:srgbClr val="1E2A44"/>
          </a:solidFill>
          <a:ln/>
        </p:spPr>
        <p:txBody>
          <a:bodyPr/>
          <a:lstStyle/>
          <a:p>
            <a:endParaRPr lang="es-E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2" name="Shape 8">
            <a:extLst>
              <a:ext uri="{FF2B5EF4-FFF2-40B4-BE49-F238E27FC236}">
                <a16:creationId xmlns:a16="http://schemas.microsoft.com/office/drawing/2014/main" id="{BEA485D9-2F2E-4CC6-E047-DA59BD0ABF80}"/>
              </a:ext>
            </a:extLst>
          </p:cNvPr>
          <p:cNvSpPr/>
          <p:nvPr/>
        </p:nvSpPr>
        <p:spPr>
          <a:xfrm>
            <a:off x="7702769" y="1381258"/>
            <a:ext cx="6965442" cy="507202"/>
          </a:xfrm>
          <a:prstGeom prst="rect">
            <a:avLst/>
          </a:prstGeom>
          <a:solidFill>
            <a:srgbClr val="1E2A44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" name="Shape 25">
            <a:extLst>
              <a:ext uri="{FF2B5EF4-FFF2-40B4-BE49-F238E27FC236}">
                <a16:creationId xmlns:a16="http://schemas.microsoft.com/office/drawing/2014/main" id="{BBE8E328-669D-C4A7-FCB9-5688852E47AA}"/>
              </a:ext>
            </a:extLst>
          </p:cNvPr>
          <p:cNvSpPr/>
          <p:nvPr/>
        </p:nvSpPr>
        <p:spPr>
          <a:xfrm>
            <a:off x="324703" y="6058076"/>
            <a:ext cx="502920" cy="3629940"/>
          </a:xfrm>
          <a:prstGeom prst="rect">
            <a:avLst/>
          </a:prstGeom>
          <a:solidFill>
            <a:srgbClr val="1E2A44"/>
          </a:solidFill>
          <a:ln/>
        </p:spPr>
        <p:txBody>
          <a:bodyPr/>
          <a:lstStyle/>
          <a:p>
            <a:endParaRPr lang="es-E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54DCADC-DD2B-41D1-00ED-8F705E3B2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057419"/>
              </p:ext>
            </p:extLst>
          </p:nvPr>
        </p:nvGraphicFramePr>
        <p:xfrm>
          <a:off x="919402" y="6071933"/>
          <a:ext cx="884075" cy="3629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075">
                  <a:extLst>
                    <a:ext uri="{9D8B030D-6E8A-4147-A177-3AD203B41FA5}">
                      <a16:colId xmlns:a16="http://schemas.microsoft.com/office/drawing/2014/main" val="3781598584"/>
                    </a:ext>
                  </a:extLst>
                </a:gridCol>
              </a:tblGrid>
              <a:tr h="12099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ÁTICO CON SOLARIUM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40045"/>
                  </a:ext>
                </a:extLst>
              </a:tr>
              <a:tr h="12099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PRIMERA PLANTA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16940"/>
                  </a:ext>
                </a:extLst>
              </a:tr>
              <a:tr h="12099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BAJO CON JARDÍN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529326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DE34014-0DC7-EAB7-7FA8-82793574E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52355"/>
              </p:ext>
            </p:extLst>
          </p:nvPr>
        </p:nvGraphicFramePr>
        <p:xfrm>
          <a:off x="1895256" y="6071933"/>
          <a:ext cx="3986220" cy="362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555">
                  <a:extLst>
                    <a:ext uri="{9D8B030D-6E8A-4147-A177-3AD203B41FA5}">
                      <a16:colId xmlns:a16="http://schemas.microsoft.com/office/drawing/2014/main" val="3942056279"/>
                    </a:ext>
                  </a:extLst>
                </a:gridCol>
                <a:gridCol w="996555">
                  <a:extLst>
                    <a:ext uri="{9D8B030D-6E8A-4147-A177-3AD203B41FA5}">
                      <a16:colId xmlns:a16="http://schemas.microsoft.com/office/drawing/2014/main" val="524312254"/>
                    </a:ext>
                  </a:extLst>
                </a:gridCol>
                <a:gridCol w="996555">
                  <a:extLst>
                    <a:ext uri="{9D8B030D-6E8A-4147-A177-3AD203B41FA5}">
                      <a16:colId xmlns:a16="http://schemas.microsoft.com/office/drawing/2014/main" val="140731661"/>
                    </a:ext>
                  </a:extLst>
                </a:gridCol>
                <a:gridCol w="996555">
                  <a:extLst>
                    <a:ext uri="{9D8B030D-6E8A-4147-A177-3AD203B41FA5}">
                      <a16:colId xmlns:a16="http://schemas.microsoft.com/office/drawing/2014/main" val="1814516418"/>
                    </a:ext>
                  </a:extLst>
                </a:gridCol>
              </a:tblGrid>
              <a:tr h="12604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09</a:t>
                      </a:r>
                      <a:endParaRPr lang="es-ES" sz="800" b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800" b="1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10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800" b="1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11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800" b="1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12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131,4 m</a:t>
                      </a:r>
                      <a:r>
                        <a:rPr lang="en-US" sz="800" b="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="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  <a:endParaRPr lang="en-US" sz="800" b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620.000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endParaRPr lang="es-ES" sz="800" dirty="0">
                        <a:solidFill>
                          <a:srgbClr val="92D050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74718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05</a:t>
                      </a:r>
                      <a:endParaRPr lang="es-ES" sz="80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06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07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112,00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08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151,00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450.000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24783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01</a:t>
                      </a:r>
                      <a:endParaRPr lang="es-ES" sz="80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02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03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112,00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399.000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04 gar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151,00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540.000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93110"/>
                  </a:ext>
                </a:extLst>
              </a:tr>
            </a:tbl>
          </a:graphicData>
        </a:graphic>
      </p:graphicFrame>
      <p:sp>
        <p:nvSpPr>
          <p:cNvPr id="6" name="Text 26">
            <a:extLst>
              <a:ext uri="{FF2B5EF4-FFF2-40B4-BE49-F238E27FC236}">
                <a16:creationId xmlns:a16="http://schemas.microsoft.com/office/drawing/2014/main" id="{F676E936-941B-FC5B-02F8-3726717F52DA}"/>
              </a:ext>
            </a:extLst>
          </p:cNvPr>
          <p:cNvSpPr/>
          <p:nvPr/>
        </p:nvSpPr>
        <p:spPr>
          <a:xfrm rot="16200000">
            <a:off x="-1238808" y="7621586"/>
            <a:ext cx="36299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1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A266F82A-8BD3-320D-8EF3-C6DF95628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652538"/>
              </p:ext>
            </p:extLst>
          </p:nvPr>
        </p:nvGraphicFramePr>
        <p:xfrm>
          <a:off x="324703" y="1965810"/>
          <a:ext cx="1510920" cy="358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920">
                  <a:extLst>
                    <a:ext uri="{9D8B030D-6E8A-4147-A177-3AD203B41FA5}">
                      <a16:colId xmlns:a16="http://schemas.microsoft.com/office/drawing/2014/main" val="3781598584"/>
                    </a:ext>
                  </a:extLst>
                </a:gridCol>
              </a:tblGrid>
              <a:tr h="11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ÁTICO CON SOLARIUM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40045"/>
                  </a:ext>
                </a:extLst>
              </a:tr>
              <a:tr h="11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PRIMERA PLANTA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16940"/>
                  </a:ext>
                </a:extLst>
              </a:tr>
              <a:tr h="11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BAJO CON JARDÍN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529326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8A8E0826-0832-15BA-BE72-C4C22061C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831714"/>
              </p:ext>
            </p:extLst>
          </p:nvPr>
        </p:nvGraphicFramePr>
        <p:xfrm>
          <a:off x="1895255" y="1936649"/>
          <a:ext cx="5350312" cy="362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578">
                  <a:extLst>
                    <a:ext uri="{9D8B030D-6E8A-4147-A177-3AD203B41FA5}">
                      <a16:colId xmlns:a16="http://schemas.microsoft.com/office/drawing/2014/main" val="3942056279"/>
                    </a:ext>
                  </a:extLst>
                </a:gridCol>
                <a:gridCol w="1337578">
                  <a:extLst>
                    <a:ext uri="{9D8B030D-6E8A-4147-A177-3AD203B41FA5}">
                      <a16:colId xmlns:a16="http://schemas.microsoft.com/office/drawing/2014/main" val="524312254"/>
                    </a:ext>
                  </a:extLst>
                </a:gridCol>
                <a:gridCol w="1337578">
                  <a:extLst>
                    <a:ext uri="{9D8B030D-6E8A-4147-A177-3AD203B41FA5}">
                      <a16:colId xmlns:a16="http://schemas.microsoft.com/office/drawing/2014/main" val="140731661"/>
                    </a:ext>
                  </a:extLst>
                </a:gridCol>
                <a:gridCol w="1337578">
                  <a:extLst>
                    <a:ext uri="{9D8B030D-6E8A-4147-A177-3AD203B41FA5}">
                      <a16:colId xmlns:a16="http://schemas.microsoft.com/office/drawing/2014/main" val="1814516418"/>
                    </a:ext>
                  </a:extLst>
                </a:gridCol>
              </a:tblGrid>
              <a:tr h="12604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21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gar</a:t>
                      </a:r>
                      <a:endParaRPr lang="es-ES" sz="800" b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22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23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 · Id 24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74718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17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151,00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460.000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18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112,00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419.250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endParaRPr lang="en-US" sz="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19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20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114,00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24783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13</a:t>
                      </a:r>
                      <a:endParaRPr lang="es-ES" sz="80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14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15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112,00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415.000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16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93110"/>
                  </a:ext>
                </a:extLst>
              </a:tr>
            </a:tbl>
          </a:graphicData>
        </a:graphic>
      </p:graphicFrame>
      <p:sp>
        <p:nvSpPr>
          <p:cNvPr id="29" name="Shape 25">
            <a:extLst>
              <a:ext uri="{FF2B5EF4-FFF2-40B4-BE49-F238E27FC236}">
                <a16:creationId xmlns:a16="http://schemas.microsoft.com/office/drawing/2014/main" id="{D9DE288B-0F2B-C813-F275-0E53854517B8}"/>
              </a:ext>
            </a:extLst>
          </p:cNvPr>
          <p:cNvSpPr/>
          <p:nvPr/>
        </p:nvSpPr>
        <p:spPr>
          <a:xfrm>
            <a:off x="14235172" y="6051380"/>
            <a:ext cx="502920" cy="3629940"/>
          </a:xfrm>
          <a:prstGeom prst="rect">
            <a:avLst/>
          </a:prstGeom>
          <a:solidFill>
            <a:srgbClr val="1E2A44"/>
          </a:solidFill>
          <a:ln/>
        </p:spPr>
        <p:txBody>
          <a:bodyPr/>
          <a:lstStyle/>
          <a:p>
            <a:endParaRPr lang="es-E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1C667D65-B173-2BF6-1BB7-5CFC2C5F5F4C}"/>
              </a:ext>
            </a:extLst>
          </p:cNvPr>
          <p:cNvSpPr/>
          <p:nvPr/>
        </p:nvSpPr>
        <p:spPr>
          <a:xfrm rot="5400000">
            <a:off x="12671661" y="7614891"/>
            <a:ext cx="362994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4</a:t>
            </a:r>
            <a:endParaRPr lang="en-US" sz="1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864D9372-7ACE-8949-FA7C-A159F0B91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669457"/>
              </p:ext>
            </p:extLst>
          </p:nvPr>
        </p:nvGraphicFramePr>
        <p:xfrm>
          <a:off x="13259317" y="6051380"/>
          <a:ext cx="884075" cy="362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075">
                  <a:extLst>
                    <a:ext uri="{9D8B030D-6E8A-4147-A177-3AD203B41FA5}">
                      <a16:colId xmlns:a16="http://schemas.microsoft.com/office/drawing/2014/main" val="3781598584"/>
                    </a:ext>
                  </a:extLst>
                </a:gridCol>
              </a:tblGrid>
              <a:tr h="12099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ÁTICO CON SOLARIUM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40045"/>
                  </a:ext>
                </a:extLst>
              </a:tr>
              <a:tr h="12099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PRIMERA PLANTA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16940"/>
                  </a:ext>
                </a:extLst>
              </a:tr>
              <a:tr h="12099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BAJO CON JARDÍN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529326"/>
                  </a:ext>
                </a:extLst>
              </a:tr>
            </a:tbl>
          </a:graphicData>
        </a:graphic>
      </p:graphicFrame>
      <p:sp>
        <p:nvSpPr>
          <p:cNvPr id="36" name="Shape 15">
            <a:extLst>
              <a:ext uri="{FF2B5EF4-FFF2-40B4-BE49-F238E27FC236}">
                <a16:creationId xmlns:a16="http://schemas.microsoft.com/office/drawing/2014/main" id="{C906FBF4-5CB9-67BA-2B68-E50C931ED88D}"/>
              </a:ext>
            </a:extLst>
          </p:cNvPr>
          <p:cNvSpPr/>
          <p:nvPr/>
        </p:nvSpPr>
        <p:spPr>
          <a:xfrm>
            <a:off x="5973255" y="6058075"/>
            <a:ext cx="3116284" cy="3643798"/>
          </a:xfrm>
          <a:prstGeom prst="roundRect">
            <a:avLst>
              <a:gd name="adj" fmla="val 1326"/>
            </a:avLst>
          </a:prstGeom>
          <a:solidFill>
            <a:srgbClr val="EEF3EA"/>
          </a:solidFill>
          <a:ln w="12700">
            <a:solidFill>
              <a:srgbClr val="D8E0D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7016768D-E89F-8AFD-93C8-08DC4506AAFF}"/>
              </a:ext>
            </a:extLst>
          </p:cNvPr>
          <p:cNvSpPr/>
          <p:nvPr/>
        </p:nvSpPr>
        <p:spPr>
          <a:xfrm>
            <a:off x="6123192" y="9239926"/>
            <a:ext cx="2681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RESIDENCIAL SONNE FINESTRAT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Shape 16">
            <a:extLst>
              <a:ext uri="{FF2B5EF4-FFF2-40B4-BE49-F238E27FC236}">
                <a16:creationId xmlns:a16="http://schemas.microsoft.com/office/drawing/2014/main" id="{0DD8376A-A238-8694-C346-14EA76C00A9E}"/>
              </a:ext>
            </a:extLst>
          </p:cNvPr>
          <p:cNvSpPr/>
          <p:nvPr/>
        </p:nvSpPr>
        <p:spPr>
          <a:xfrm>
            <a:off x="6188406" y="7279747"/>
            <a:ext cx="2423369" cy="605725"/>
          </a:xfrm>
          <a:prstGeom prst="rect">
            <a:avLst/>
          </a:prstGeom>
          <a:solidFill>
            <a:srgbClr val="AFC9DE"/>
          </a:solidFill>
          <a:ln w="12700">
            <a:solidFill>
              <a:srgbClr val="8FADC9"/>
            </a:solidFill>
            <a:prstDash val="solid"/>
          </a:ln>
        </p:spPr>
        <p:txBody>
          <a:bodyPr/>
          <a:lstStyle/>
          <a:p>
            <a:endParaRPr lang="es-ES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Shape 16">
            <a:extLst>
              <a:ext uri="{FF2B5EF4-FFF2-40B4-BE49-F238E27FC236}">
                <a16:creationId xmlns:a16="http://schemas.microsoft.com/office/drawing/2014/main" id="{AF2CF1D2-35E8-B457-4E72-669DED63C208}"/>
              </a:ext>
            </a:extLst>
          </p:cNvPr>
          <p:cNvSpPr/>
          <p:nvPr/>
        </p:nvSpPr>
        <p:spPr>
          <a:xfrm>
            <a:off x="6453275" y="7926440"/>
            <a:ext cx="2427028" cy="605725"/>
          </a:xfrm>
          <a:prstGeom prst="rect">
            <a:avLst/>
          </a:prstGeom>
          <a:solidFill>
            <a:srgbClr val="AFC9DE"/>
          </a:solidFill>
          <a:ln w="12700">
            <a:solidFill>
              <a:srgbClr val="8FADC9"/>
            </a:solidFill>
            <a:prstDash val="solid"/>
          </a:ln>
        </p:spPr>
        <p:txBody>
          <a:bodyPr/>
          <a:lstStyle/>
          <a:p>
            <a:endParaRPr lang="es-ES" sz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A4D2D258-FFA6-7016-E1C7-F44526686FC0}"/>
              </a:ext>
            </a:extLst>
          </p:cNvPr>
          <p:cNvSpPr/>
          <p:nvPr/>
        </p:nvSpPr>
        <p:spPr>
          <a:xfrm>
            <a:off x="5824908" y="7467065"/>
            <a:ext cx="3356409" cy="843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PISCINAS </a:t>
            </a:r>
          </a:p>
          <a:p>
            <a:pPr marL="0" indent="0" algn="ctr">
              <a:buNone/>
            </a:pPr>
            <a:r>
              <a:rPr lang="en-US" sz="1000" b="1" dirty="0">
                <a:solidFill>
                  <a:srgbClr val="1E2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CASCADA</a:t>
            </a:r>
          </a:p>
          <a:p>
            <a:pPr marL="0" indent="0" algn="ctr">
              <a:buNone/>
            </a:pPr>
            <a:r>
              <a:rPr lang="en-US" sz="1000" b="1" dirty="0">
                <a:solidFill>
                  <a:srgbClr val="1E2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0" indent="0" algn="ctr">
              <a:buNone/>
            </a:pPr>
            <a:endParaRPr lang="en-US" sz="1000" b="1" dirty="0">
              <a:solidFill>
                <a:srgbClr val="1E2A4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000" b="1" dirty="0">
                <a:solidFill>
                  <a:srgbClr val="1E2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&amp; FRIENDS </a:t>
            </a:r>
          </a:p>
          <a:p>
            <a:pPr marL="0" indent="0" algn="ctr">
              <a:buNone/>
            </a:pPr>
            <a:r>
              <a:rPr lang="en-US" sz="1000" b="1" dirty="0">
                <a:solidFill>
                  <a:srgbClr val="1E2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POOL BAR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5" name="Forma libre 44">
            <a:extLst>
              <a:ext uri="{FF2B5EF4-FFF2-40B4-BE49-F238E27FC236}">
                <a16:creationId xmlns:a16="http://schemas.microsoft.com/office/drawing/2014/main" id="{7A2D9172-B315-EA02-7FD7-B8E7D5896DFE}"/>
              </a:ext>
            </a:extLst>
          </p:cNvPr>
          <p:cNvSpPr/>
          <p:nvPr/>
        </p:nvSpPr>
        <p:spPr>
          <a:xfrm>
            <a:off x="8479189" y="7972323"/>
            <a:ext cx="374737" cy="523171"/>
          </a:xfrm>
          <a:custGeom>
            <a:avLst/>
            <a:gdLst>
              <a:gd name="csX0" fmla="*/ 616120 w 616120"/>
              <a:gd name="csY0" fmla="*/ 660128 h 684578"/>
              <a:gd name="csX1" fmla="*/ 616120 w 616120"/>
              <a:gd name="csY1" fmla="*/ 0 h 684578"/>
              <a:gd name="csX2" fmla="*/ 288500 w 616120"/>
              <a:gd name="csY2" fmla="*/ 0 h 684578"/>
              <a:gd name="csX3" fmla="*/ 0 w 616120"/>
              <a:gd name="csY3" fmla="*/ 288500 h 684578"/>
              <a:gd name="csX4" fmla="*/ 0 w 616120"/>
              <a:gd name="csY4" fmla="*/ 337399 h 684578"/>
              <a:gd name="csX5" fmla="*/ 0 w 616120"/>
              <a:gd name="csY5" fmla="*/ 684578 h 684578"/>
              <a:gd name="csX6" fmla="*/ 616120 w 616120"/>
              <a:gd name="csY6" fmla="*/ 660128 h 684578"/>
              <a:gd name="csX0" fmla="*/ 616120 w 616120"/>
              <a:gd name="csY0" fmla="*/ 660128 h 660128"/>
              <a:gd name="csX1" fmla="*/ 616120 w 616120"/>
              <a:gd name="csY1" fmla="*/ 0 h 660128"/>
              <a:gd name="csX2" fmla="*/ 288500 w 616120"/>
              <a:gd name="csY2" fmla="*/ 0 h 660128"/>
              <a:gd name="csX3" fmla="*/ 0 w 616120"/>
              <a:gd name="csY3" fmla="*/ 288500 h 660128"/>
              <a:gd name="csX4" fmla="*/ 0 w 616120"/>
              <a:gd name="csY4" fmla="*/ 337399 h 660128"/>
              <a:gd name="csX5" fmla="*/ 0 w 616120"/>
              <a:gd name="csY5" fmla="*/ 655239 h 660128"/>
              <a:gd name="csX6" fmla="*/ 616120 w 616120"/>
              <a:gd name="csY6" fmla="*/ 660128 h 66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16120" h="660128">
                <a:moveTo>
                  <a:pt x="616120" y="660128"/>
                </a:moveTo>
                <a:lnTo>
                  <a:pt x="616120" y="0"/>
                </a:lnTo>
                <a:lnTo>
                  <a:pt x="288500" y="0"/>
                </a:lnTo>
                <a:lnTo>
                  <a:pt x="0" y="288500"/>
                </a:lnTo>
                <a:lnTo>
                  <a:pt x="0" y="337399"/>
                </a:lnTo>
                <a:lnTo>
                  <a:pt x="0" y="655239"/>
                </a:lnTo>
                <a:lnTo>
                  <a:pt x="616120" y="66012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5B5D7077-E409-0620-E999-DE34C6358FB4}"/>
              </a:ext>
            </a:extLst>
          </p:cNvPr>
          <p:cNvSpPr/>
          <p:nvPr/>
        </p:nvSpPr>
        <p:spPr>
          <a:xfrm>
            <a:off x="8549031" y="7955044"/>
            <a:ext cx="53146" cy="529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AC14DEFC-3F18-5D68-1910-9F75448FD89B}"/>
              </a:ext>
            </a:extLst>
          </p:cNvPr>
          <p:cNvSpPr/>
          <p:nvPr/>
        </p:nvSpPr>
        <p:spPr>
          <a:xfrm>
            <a:off x="8496208" y="8018140"/>
            <a:ext cx="53146" cy="5294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Elipse 47">
            <a:extLst>
              <a:ext uri="{FF2B5EF4-FFF2-40B4-BE49-F238E27FC236}">
                <a16:creationId xmlns:a16="http://schemas.microsoft.com/office/drawing/2014/main" id="{095227A7-FFD2-6E48-2DE6-223CE15E9841}"/>
              </a:ext>
            </a:extLst>
          </p:cNvPr>
          <p:cNvSpPr/>
          <p:nvPr/>
        </p:nvSpPr>
        <p:spPr>
          <a:xfrm>
            <a:off x="8443977" y="8086986"/>
            <a:ext cx="53146" cy="5294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E2D0068D-36F8-CBC3-B6A8-5ED3B5748F9F}"/>
              </a:ext>
            </a:extLst>
          </p:cNvPr>
          <p:cNvSpPr/>
          <p:nvPr/>
        </p:nvSpPr>
        <p:spPr>
          <a:xfrm rot="17999005">
            <a:off x="8380197" y="8239955"/>
            <a:ext cx="53146" cy="5294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0FB7DEA8-1BBE-290B-4EF5-F0D184834244}"/>
              </a:ext>
            </a:extLst>
          </p:cNvPr>
          <p:cNvSpPr/>
          <p:nvPr/>
        </p:nvSpPr>
        <p:spPr>
          <a:xfrm rot="17999005">
            <a:off x="8380198" y="8322218"/>
            <a:ext cx="53146" cy="5294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21B2DDCA-D1A3-CE45-FB2C-F47AA0984497}"/>
              </a:ext>
            </a:extLst>
          </p:cNvPr>
          <p:cNvSpPr/>
          <p:nvPr/>
        </p:nvSpPr>
        <p:spPr>
          <a:xfrm rot="17999005">
            <a:off x="8380198" y="8415352"/>
            <a:ext cx="53146" cy="52944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A8F4D55-3A5E-FB18-842B-00988B3A9CD0}"/>
              </a:ext>
            </a:extLst>
          </p:cNvPr>
          <p:cNvSpPr txBox="1"/>
          <p:nvPr/>
        </p:nvSpPr>
        <p:spPr>
          <a:xfrm>
            <a:off x="6453275" y="6325683"/>
            <a:ext cx="23031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A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ZONA COMÚN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7" name="Text 19">
            <a:extLst>
              <a:ext uri="{FF2B5EF4-FFF2-40B4-BE49-F238E27FC236}">
                <a16:creationId xmlns:a16="http://schemas.microsoft.com/office/drawing/2014/main" id="{27BD6888-F7C8-1F57-33DE-EFD4008701F7}"/>
              </a:ext>
            </a:extLst>
          </p:cNvPr>
          <p:cNvSpPr/>
          <p:nvPr/>
        </p:nvSpPr>
        <p:spPr>
          <a:xfrm>
            <a:off x="6329432" y="6671958"/>
            <a:ext cx="2423369" cy="335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Multi-Uso, </a:t>
            </a:r>
            <a:r>
              <a:rPr lang="en-US" sz="800" i="1" dirty="0" err="1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Gimnasio</a:t>
            </a:r>
            <a:r>
              <a:rPr lang="en-US" sz="800" i="1" dirty="0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Sauna, “The Library”, Sala Gourmet, Coworking, </a:t>
            </a:r>
            <a:r>
              <a:rPr lang="en-US" sz="800" i="1" dirty="0" err="1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Pádel</a:t>
            </a:r>
            <a:endParaRPr lang="en-US" sz="8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057CFF6A-3B09-4C16-823F-C356939A05AD}"/>
              </a:ext>
            </a:extLst>
          </p:cNvPr>
          <p:cNvSpPr/>
          <p:nvPr/>
        </p:nvSpPr>
        <p:spPr>
          <a:xfrm>
            <a:off x="6268470" y="8794160"/>
            <a:ext cx="246928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Zona de </a:t>
            </a:r>
            <a:r>
              <a:rPr lang="en-US" sz="800" i="1" dirty="0" err="1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Calistenia</a:t>
            </a:r>
            <a:r>
              <a:rPr lang="en-US" sz="800" i="1" dirty="0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Zona de </a:t>
            </a:r>
            <a:r>
              <a:rPr lang="en-US" sz="800" i="1" dirty="0" err="1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Juegos</a:t>
            </a:r>
            <a:r>
              <a:rPr lang="en-US" sz="800" i="1" dirty="0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800" i="1" dirty="0" err="1">
                <a:solidFill>
                  <a:srgbClr val="6B72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Infantil</a:t>
            </a:r>
            <a:endParaRPr lang="en-US" sz="8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9" name="Imagen 58">
            <a:extLst>
              <a:ext uri="{FF2B5EF4-FFF2-40B4-BE49-F238E27FC236}">
                <a16:creationId xmlns:a16="http://schemas.microsoft.com/office/drawing/2014/main" id="{323453FA-42D3-CAEC-A92A-55B45B78B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834" y="9802131"/>
            <a:ext cx="5104277" cy="817992"/>
          </a:xfrm>
          <a:prstGeom prst="rect">
            <a:avLst/>
          </a:prstGeom>
        </p:spPr>
      </p:pic>
      <p:sp>
        <p:nvSpPr>
          <p:cNvPr id="60" name="Text 19">
            <a:extLst>
              <a:ext uri="{FF2B5EF4-FFF2-40B4-BE49-F238E27FC236}">
                <a16:creationId xmlns:a16="http://schemas.microsoft.com/office/drawing/2014/main" id="{3B97E156-B504-2DE7-0C37-DD4CB31F6837}"/>
              </a:ext>
            </a:extLst>
          </p:cNvPr>
          <p:cNvSpPr/>
          <p:nvPr/>
        </p:nvSpPr>
        <p:spPr>
          <a:xfrm>
            <a:off x="339110" y="9736204"/>
            <a:ext cx="3067840" cy="309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Distribución en planta de los 4 bloques</a:t>
            </a:r>
          </a:p>
        </p:txBody>
      </p:sp>
      <p:sp>
        <p:nvSpPr>
          <p:cNvPr id="61" name="Text 0">
            <a:extLst>
              <a:ext uri="{FF2B5EF4-FFF2-40B4-BE49-F238E27FC236}">
                <a16:creationId xmlns:a16="http://schemas.microsoft.com/office/drawing/2014/main" id="{F80754A6-1683-330D-A1A0-331CA533CA77}"/>
              </a:ext>
            </a:extLst>
          </p:cNvPr>
          <p:cNvSpPr/>
          <p:nvPr/>
        </p:nvSpPr>
        <p:spPr>
          <a:xfrm>
            <a:off x="324702" y="328463"/>
            <a:ext cx="923055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DISPONIBILIDAD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</a:t>
            </a:r>
            <a:r>
              <a:rPr lang="en-US" sz="2400" b="1" dirty="0">
                <a:solidFill>
                  <a:srgbClr val="E4A7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NNE FINESTRAT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POR BLOQUE</a:t>
            </a:r>
          </a:p>
        </p:txBody>
      </p:sp>
      <p:sp>
        <p:nvSpPr>
          <p:cNvPr id="62" name="Text 1">
            <a:extLst>
              <a:ext uri="{FF2B5EF4-FFF2-40B4-BE49-F238E27FC236}">
                <a16:creationId xmlns:a16="http://schemas.microsoft.com/office/drawing/2014/main" id="{7260238F-8EA7-56A5-4D25-82C0F0ED9798}"/>
              </a:ext>
            </a:extLst>
          </p:cNvPr>
          <p:cNvSpPr/>
          <p:nvPr/>
        </p:nvSpPr>
        <p:spPr>
          <a:xfrm>
            <a:off x="308374" y="765416"/>
            <a:ext cx="72223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Cuadro de </a:t>
            </a:r>
            <a:r>
              <a:rPr lang="en-US" sz="11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disponibilidad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Bloque, </a:t>
            </a:r>
            <a:r>
              <a:rPr lang="en-US" sz="11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Tipología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</a:t>
            </a:r>
            <a:r>
              <a:rPr lang="en-US" sz="11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Precio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— </a:t>
            </a:r>
            <a:r>
              <a:rPr lang="en-US" sz="11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Distribución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según plano del Residencial.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3" name="Shape 2">
            <a:extLst>
              <a:ext uri="{FF2B5EF4-FFF2-40B4-BE49-F238E27FC236}">
                <a16:creationId xmlns:a16="http://schemas.microsoft.com/office/drawing/2014/main" id="{EBA714FF-95E6-5073-0FBF-A36F7F1D1D4B}"/>
              </a:ext>
            </a:extLst>
          </p:cNvPr>
          <p:cNvSpPr/>
          <p:nvPr/>
        </p:nvSpPr>
        <p:spPr>
          <a:xfrm>
            <a:off x="10988303" y="955059"/>
            <a:ext cx="219456" cy="219456"/>
          </a:xfrm>
          <a:prstGeom prst="rect">
            <a:avLst/>
          </a:prstGeom>
          <a:solidFill>
            <a:srgbClr val="E8492A"/>
          </a:solidFill>
          <a:ln w="15875">
            <a:solidFill>
              <a:srgbClr val="E8492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4" name="Text 3">
            <a:extLst>
              <a:ext uri="{FF2B5EF4-FFF2-40B4-BE49-F238E27FC236}">
                <a16:creationId xmlns:a16="http://schemas.microsoft.com/office/drawing/2014/main" id="{E7348258-711C-F1D1-ABB1-4B9655514823}"/>
              </a:ext>
            </a:extLst>
          </p:cNvPr>
          <p:cNvSpPr/>
          <p:nvPr/>
        </p:nvSpPr>
        <p:spPr>
          <a:xfrm>
            <a:off x="11280911" y="918483"/>
            <a:ext cx="1947672" cy="310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disponible / Vendida</a:t>
            </a:r>
          </a:p>
        </p:txBody>
      </p:sp>
      <p:sp>
        <p:nvSpPr>
          <p:cNvPr id="65" name="Shape 4">
            <a:extLst>
              <a:ext uri="{FF2B5EF4-FFF2-40B4-BE49-F238E27FC236}">
                <a16:creationId xmlns:a16="http://schemas.microsoft.com/office/drawing/2014/main" id="{7F062FAB-10AF-05B8-F7DE-E6F2E74D67A2}"/>
              </a:ext>
            </a:extLst>
          </p:cNvPr>
          <p:cNvSpPr/>
          <p:nvPr/>
        </p:nvSpPr>
        <p:spPr>
          <a:xfrm>
            <a:off x="13338311" y="936771"/>
            <a:ext cx="219456" cy="219456"/>
          </a:xfrm>
          <a:prstGeom prst="rect">
            <a:avLst/>
          </a:prstGeom>
          <a:solidFill>
            <a:srgbClr val="EAF6EF"/>
          </a:solidFill>
          <a:ln w="15875">
            <a:solidFill>
              <a:srgbClr val="1F7A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6" name="Text 5">
            <a:extLst>
              <a:ext uri="{FF2B5EF4-FFF2-40B4-BE49-F238E27FC236}">
                <a16:creationId xmlns:a16="http://schemas.microsoft.com/office/drawing/2014/main" id="{BAD796D0-82FC-5F36-E0E1-0139F4699F50}"/>
              </a:ext>
            </a:extLst>
          </p:cNvPr>
          <p:cNvSpPr/>
          <p:nvPr/>
        </p:nvSpPr>
        <p:spPr>
          <a:xfrm>
            <a:off x="13630919" y="900194"/>
            <a:ext cx="1208504" cy="3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DISPONIBLE</a:t>
            </a:r>
          </a:p>
        </p:txBody>
      </p:sp>
      <p:graphicFrame>
        <p:nvGraphicFramePr>
          <p:cNvPr id="67" name="Tabla 66">
            <a:extLst>
              <a:ext uri="{FF2B5EF4-FFF2-40B4-BE49-F238E27FC236}">
                <a16:creationId xmlns:a16="http://schemas.microsoft.com/office/drawing/2014/main" id="{93CD1A41-004D-6027-D5C6-0EAF16FB44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531819"/>
              </p:ext>
            </p:extLst>
          </p:nvPr>
        </p:nvGraphicFramePr>
        <p:xfrm>
          <a:off x="7702769" y="1975854"/>
          <a:ext cx="1510920" cy="3580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920">
                  <a:extLst>
                    <a:ext uri="{9D8B030D-6E8A-4147-A177-3AD203B41FA5}">
                      <a16:colId xmlns:a16="http://schemas.microsoft.com/office/drawing/2014/main" val="3781598584"/>
                    </a:ext>
                  </a:extLst>
                </a:gridCol>
              </a:tblGrid>
              <a:tr h="11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ÁTICO CON SOLARIUM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540045"/>
                  </a:ext>
                </a:extLst>
              </a:tr>
              <a:tr h="11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PRIMERA PLANTA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16940"/>
                  </a:ext>
                </a:extLst>
              </a:tr>
              <a:tr h="11936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BAJO CON JARDÍN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A7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529326"/>
                  </a:ext>
                </a:extLst>
              </a:tr>
            </a:tbl>
          </a:graphicData>
        </a:graphic>
      </p:graphicFrame>
      <p:graphicFrame>
        <p:nvGraphicFramePr>
          <p:cNvPr id="68" name="Tabla 67">
            <a:extLst>
              <a:ext uri="{FF2B5EF4-FFF2-40B4-BE49-F238E27FC236}">
                <a16:creationId xmlns:a16="http://schemas.microsoft.com/office/drawing/2014/main" id="{3F1A2E4E-AED9-29D7-7D15-DC6A64314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508715"/>
              </p:ext>
            </p:extLst>
          </p:nvPr>
        </p:nvGraphicFramePr>
        <p:xfrm>
          <a:off x="9317899" y="1951335"/>
          <a:ext cx="5350312" cy="362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578">
                  <a:extLst>
                    <a:ext uri="{9D8B030D-6E8A-4147-A177-3AD203B41FA5}">
                      <a16:colId xmlns:a16="http://schemas.microsoft.com/office/drawing/2014/main" val="3942056279"/>
                    </a:ext>
                  </a:extLst>
                </a:gridCol>
                <a:gridCol w="1337578">
                  <a:extLst>
                    <a:ext uri="{9D8B030D-6E8A-4147-A177-3AD203B41FA5}">
                      <a16:colId xmlns:a16="http://schemas.microsoft.com/office/drawing/2014/main" val="524312254"/>
                    </a:ext>
                  </a:extLst>
                </a:gridCol>
                <a:gridCol w="1337578">
                  <a:extLst>
                    <a:ext uri="{9D8B030D-6E8A-4147-A177-3AD203B41FA5}">
                      <a16:colId xmlns:a16="http://schemas.microsoft.com/office/drawing/2014/main" val="140731661"/>
                    </a:ext>
                  </a:extLst>
                </a:gridCol>
                <a:gridCol w="1337578">
                  <a:extLst>
                    <a:ext uri="{9D8B030D-6E8A-4147-A177-3AD203B41FA5}">
                      <a16:colId xmlns:a16="http://schemas.microsoft.com/office/drawing/2014/main" val="1814516418"/>
                    </a:ext>
                  </a:extLst>
                </a:gridCol>
              </a:tblGrid>
              <a:tr h="12604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33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99,00 m</a:t>
                      </a:r>
                      <a:r>
                        <a:rPr lang="en-US" sz="800" b="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="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534.000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es-ES" sz="8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34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35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36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74718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29</a:t>
                      </a:r>
                      <a:endParaRPr lang="es-ES" sz="80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30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31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113,00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32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24783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25</a:t>
                      </a:r>
                      <a:endParaRPr lang="es-ES" sz="80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26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112,00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395.000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en-US" sz="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27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28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gar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93110"/>
                  </a:ext>
                </a:extLst>
              </a:tr>
            </a:tbl>
          </a:graphicData>
        </a:graphic>
      </p:graphicFrame>
      <p:sp>
        <p:nvSpPr>
          <p:cNvPr id="69" name="Text 7">
            <a:extLst>
              <a:ext uri="{FF2B5EF4-FFF2-40B4-BE49-F238E27FC236}">
                <a16:creationId xmlns:a16="http://schemas.microsoft.com/office/drawing/2014/main" id="{420E2677-FD17-CE00-DDF6-D71AF5E2125A}"/>
              </a:ext>
            </a:extLst>
          </p:cNvPr>
          <p:cNvSpPr/>
          <p:nvPr/>
        </p:nvSpPr>
        <p:spPr>
          <a:xfrm>
            <a:off x="339110" y="1468714"/>
            <a:ext cx="696544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2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0" name="Text 9">
            <a:extLst>
              <a:ext uri="{FF2B5EF4-FFF2-40B4-BE49-F238E27FC236}">
                <a16:creationId xmlns:a16="http://schemas.microsoft.com/office/drawing/2014/main" id="{4E68409A-780A-11CA-43FC-7504B26CD419}"/>
              </a:ext>
            </a:extLst>
          </p:cNvPr>
          <p:cNvSpPr/>
          <p:nvPr/>
        </p:nvSpPr>
        <p:spPr>
          <a:xfrm>
            <a:off x="7761752" y="1468714"/>
            <a:ext cx="696544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BLOQUE 3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90F5A45-CEDB-5D43-0BE2-E9EB1DDD9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683064"/>
              </p:ext>
            </p:extLst>
          </p:nvPr>
        </p:nvGraphicFramePr>
        <p:xfrm>
          <a:off x="9198336" y="6043273"/>
          <a:ext cx="3986220" cy="3629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555">
                  <a:extLst>
                    <a:ext uri="{9D8B030D-6E8A-4147-A177-3AD203B41FA5}">
                      <a16:colId xmlns:a16="http://schemas.microsoft.com/office/drawing/2014/main" val="3942056279"/>
                    </a:ext>
                  </a:extLst>
                </a:gridCol>
                <a:gridCol w="996555">
                  <a:extLst>
                    <a:ext uri="{9D8B030D-6E8A-4147-A177-3AD203B41FA5}">
                      <a16:colId xmlns:a16="http://schemas.microsoft.com/office/drawing/2014/main" val="524312254"/>
                    </a:ext>
                  </a:extLst>
                </a:gridCol>
                <a:gridCol w="996555">
                  <a:extLst>
                    <a:ext uri="{9D8B030D-6E8A-4147-A177-3AD203B41FA5}">
                      <a16:colId xmlns:a16="http://schemas.microsoft.com/office/drawing/2014/main" val="140731661"/>
                    </a:ext>
                  </a:extLst>
                </a:gridCol>
                <a:gridCol w="996555">
                  <a:extLst>
                    <a:ext uri="{9D8B030D-6E8A-4147-A177-3AD203B41FA5}">
                      <a16:colId xmlns:a16="http://schemas.microsoft.com/office/drawing/2014/main" val="1814516418"/>
                    </a:ext>
                  </a:extLst>
                </a:gridCol>
              </a:tblGrid>
              <a:tr h="12604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45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gar 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800" b="1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46</a:t>
                      </a:r>
                      <a:endParaRPr lang="en-US" sz="800" b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800" b="1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47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98,00 m</a:t>
                      </a:r>
                      <a:r>
                        <a:rPr lang="en-US" sz="800" b="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="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470.000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  <a:endParaRPr lang="en-US" sz="8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800" b="1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48  </a:t>
                      </a:r>
                    </a:p>
                    <a:p>
                      <a:pPr algn="ctr"/>
                      <a:endParaRPr lang="es-E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74718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41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151,00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42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113,00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335.000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en-US" sz="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43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44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114,00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345.000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724783"/>
                  </a:ext>
                </a:extLst>
              </a:tr>
              <a:tr h="11847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A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37</a:t>
                      </a:r>
                      <a:endParaRPr lang="es-ES" sz="80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B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38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C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 · Id 39</a:t>
                      </a:r>
                    </a:p>
                  </a:txBody>
                  <a:tcPr anchor="ctr">
                    <a:solidFill>
                      <a:srgbClr val="E849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TIPO D</a:t>
                      </a:r>
                      <a:endParaRPr lang="en-US" sz="8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800" b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2D</a:t>
                      </a: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· Id 40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en-US" sz="8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114,00 m</a:t>
                      </a:r>
                      <a:r>
                        <a:rPr lang="en-US" sz="800" baseline="3000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</a:t>
                      </a:r>
                      <a:r>
                        <a:rPr lang="en-US" sz="800" baseline="0" dirty="0">
                          <a:solidFill>
                            <a:srgbClr val="1E2A4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ccc</a:t>
                      </a:r>
                    </a:p>
                    <a:p>
                      <a:pPr marL="0" indent="0" algn="ctr">
                        <a:buNone/>
                      </a:pPr>
                      <a:endParaRPr lang="en-US" sz="800" baseline="0" dirty="0">
                        <a:solidFill>
                          <a:srgbClr val="1E2A4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375.000 </a:t>
                      </a:r>
                      <a:r>
                        <a:rPr lang="es-ES" sz="800" b="1" i="0" u="none" strike="noStrike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€</a:t>
                      </a:r>
                      <a:r>
                        <a:rPr lang="en-US" sz="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</a:t>
                      </a:r>
                    </a:p>
                  </a:txBody>
                  <a:tcPr anchor="ctr">
                    <a:solidFill>
                      <a:srgbClr val="EA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593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9697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514</Words>
  <Application>Microsoft Office PowerPoint</Application>
  <PresentationFormat>Personalizado</PresentationFormat>
  <Paragraphs>203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Verdana</vt:lpstr>
      <vt:lpstr>Office Theme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Disponibilidad Sonne Finestrat por Bloque</dc:title>
  <dc:subject>PptxGenJS Presentation</dc:subject>
  <dc:creator>Sonne Finestrat</dc:creator>
  <cp:lastModifiedBy>Tatiana Sánchez Rey</cp:lastModifiedBy>
  <cp:revision>113</cp:revision>
  <dcterms:created xsi:type="dcterms:W3CDTF">2026-07-07T08:48:35Z</dcterms:created>
  <dcterms:modified xsi:type="dcterms:W3CDTF">2026-09-18T11:19:46Z</dcterms:modified>
</cp:coreProperties>
</file>